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48D303-154B-4BA5-A77C-DBE76FC0A76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CA52F3-5F19-4C11-8F6C-51A249853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3333" r="17708" b="7500"/>
          <a:stretch>
            <a:fillRect/>
          </a:stretch>
        </p:blipFill>
        <p:spPr bwMode="auto">
          <a:xfrm>
            <a:off x="-24063" y="0"/>
            <a:ext cx="916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3" y="1857364"/>
            <a:ext cx="8072494" cy="5000636"/>
          </a:xfrm>
        </p:spPr>
        <p:txBody>
          <a:bodyPr>
            <a:normAutofit fontScale="92500" lnSpcReduction="10000"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>
              <a:buNone/>
            </a:pPr>
            <a:endParaRPr lang="ru-RU" dirty="0"/>
          </a:p>
        </p:txBody>
      </p:sp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904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3" y="1857364"/>
            <a:ext cx="8072494" cy="5000636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>
              <a:buNone/>
            </a:pPr>
            <a:endParaRPr lang="ru-RU" sz="2400" dirty="0"/>
          </a:p>
        </p:txBody>
      </p:sp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904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3333" r="17187" b="6666"/>
          <a:stretch>
            <a:fillRect/>
          </a:stretch>
        </p:blipFill>
        <p:spPr bwMode="auto">
          <a:xfrm>
            <a:off x="-64" y="0"/>
            <a:ext cx="9144064" cy="68580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3333" r="17187" b="7500"/>
          <a:stretch>
            <a:fillRect/>
          </a:stretch>
        </p:blipFill>
        <p:spPr bwMode="auto">
          <a:xfrm>
            <a:off x="-96253" y="0"/>
            <a:ext cx="9240253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2500" r="17187" b="8333"/>
          <a:stretch>
            <a:fillRect/>
          </a:stretch>
        </p:blipFill>
        <p:spPr bwMode="auto">
          <a:xfrm>
            <a:off x="-66" y="188640"/>
            <a:ext cx="9240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3333" r="17708" b="7500"/>
          <a:stretch>
            <a:fillRect/>
          </a:stretch>
        </p:blipFill>
        <p:spPr bwMode="auto">
          <a:xfrm>
            <a:off x="0" y="0"/>
            <a:ext cx="9144000" cy="68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2500" r="17187" b="8333"/>
          <a:stretch>
            <a:fillRect/>
          </a:stretch>
        </p:blipFill>
        <p:spPr bwMode="auto">
          <a:xfrm>
            <a:off x="-96253" y="0"/>
            <a:ext cx="9240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3333" r="17187" b="6666"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4166" r="17187" b="6666"/>
          <a:stretch>
            <a:fillRect/>
          </a:stretch>
        </p:blipFill>
        <p:spPr bwMode="auto">
          <a:xfrm>
            <a:off x="-142908" y="-214338"/>
            <a:ext cx="94545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2500" r="17187" b="7500"/>
          <a:stretch>
            <a:fillRect/>
          </a:stretch>
        </p:blipFill>
        <p:spPr bwMode="auto">
          <a:xfrm>
            <a:off x="0" y="0"/>
            <a:ext cx="914406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1660842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…..ФГОС ДО…..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170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Слайд 12</vt:lpstr>
      <vt:lpstr>Слайд 13</vt:lpstr>
      <vt:lpstr>СПАСИБО ЗА ВНИМАНИЕ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Admin</cp:lastModifiedBy>
  <cp:revision>8</cp:revision>
  <dcterms:created xsi:type="dcterms:W3CDTF">2013-10-07T18:50:38Z</dcterms:created>
  <dcterms:modified xsi:type="dcterms:W3CDTF">2016-10-25T16:42:12Z</dcterms:modified>
</cp:coreProperties>
</file>